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592" y="3191256"/>
            <a:ext cx="11725395" cy="1485900"/>
          </a:xfrm>
        </p:spPr>
        <p:txBody>
          <a:bodyPr>
            <a:noAutofit/>
          </a:bodyPr>
          <a:lstStyle/>
          <a:p>
            <a:r>
              <a:rPr lang="fr-FR" sz="4800" b="1" dirty="0" smtClean="0"/>
              <a:t>Je </a:t>
            </a:r>
            <a:r>
              <a:rPr lang="fr-FR" sz="4800" b="1" dirty="0" smtClean="0"/>
              <a:t>pense </a:t>
            </a:r>
            <a:r>
              <a:rPr lang="fr-FR" sz="4800" b="1" dirty="0" smtClean="0"/>
              <a:t>que…</a:t>
            </a: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en-US" sz="4800" dirty="0" smtClean="0"/>
              <a:t>_____</a:t>
            </a:r>
            <a:r>
              <a:rPr lang="en-US" sz="4800" b="1" dirty="0" err="1" smtClean="0"/>
              <a:t>est</a:t>
            </a:r>
            <a:r>
              <a:rPr lang="en-US" sz="4800" b="1" dirty="0" smtClean="0"/>
              <a:t> </a:t>
            </a:r>
            <a:r>
              <a:rPr lang="en-US" sz="4800" b="1" u="sng" dirty="0" smtClean="0"/>
              <a:t>plus/</a:t>
            </a:r>
            <a:r>
              <a:rPr lang="en-US" sz="4800" b="1" u="sng" dirty="0" err="1" smtClean="0"/>
              <a:t>moins</a:t>
            </a:r>
            <a:r>
              <a:rPr lang="en-US" sz="4800" b="1" dirty="0" smtClean="0"/>
              <a:t>.. (</a:t>
            </a:r>
            <a:r>
              <a:rPr lang="en-US" sz="4800" b="1" dirty="0" err="1" smtClean="0"/>
              <a:t>intéressant</a:t>
            </a:r>
            <a:r>
              <a:rPr lang="en-US" sz="4800" b="1" dirty="0" smtClean="0"/>
              <a:t>/ important/</a:t>
            </a:r>
            <a:r>
              <a:rPr lang="en-US" sz="4800" b="1" dirty="0" err="1" smtClean="0"/>
              <a:t>talenteux</a:t>
            </a:r>
            <a:r>
              <a:rPr lang="en-US" sz="4800" b="1" dirty="0" smtClean="0"/>
              <a:t>) .</a:t>
            </a:r>
            <a:r>
              <a:rPr lang="en-US" sz="4800" b="1" dirty="0" smtClean="0"/>
              <a:t>.que </a:t>
            </a:r>
            <a:r>
              <a:rPr lang="en-US" sz="4800" dirty="0" smtClean="0"/>
              <a:t>___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800" dirty="0" smtClean="0"/>
              <a:t/>
            </a:r>
            <a:br>
              <a:rPr lang="en-US" sz="4800" dirty="0" smtClean="0"/>
            </a:br>
            <a:endParaRPr lang="en-US" sz="48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34290" y="0"/>
            <a:ext cx="11457709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endParaRPr lang="en-US" sz="9600" b="1" dirty="0" smtClean="0">
              <a:latin typeface="Brush Script MT" panose="03060802040406070304" pitchFamily="66" charset="0"/>
            </a:endParaRPr>
          </a:p>
          <a:p>
            <a:r>
              <a:rPr lang="en-US" sz="3600" b="1" dirty="0" smtClean="0">
                <a:latin typeface="Berlin Sans FB" panose="020E0602020502020306" pitchFamily="34" charset="0"/>
              </a:rPr>
              <a:t>Use the </a:t>
            </a:r>
            <a:r>
              <a:rPr lang="en-US" sz="3600" b="1" dirty="0" smtClean="0">
                <a:latin typeface="Berlin Sans FB" panose="020E0602020502020306" pitchFamily="34" charset="0"/>
              </a:rPr>
              <a:t>phrases below to </a:t>
            </a:r>
            <a:r>
              <a:rPr lang="en-US" sz="3600" b="1" dirty="0" smtClean="0">
                <a:latin typeface="Berlin Sans FB" panose="020E0602020502020306" pitchFamily="34" charset="0"/>
              </a:rPr>
              <a:t>write down 4 opinions in French; you </a:t>
            </a:r>
            <a:r>
              <a:rPr lang="en-US" sz="3600" b="1" dirty="0" smtClean="0">
                <a:latin typeface="Berlin Sans FB" panose="020E0602020502020306" pitchFamily="34" charset="0"/>
              </a:rPr>
              <a:t>might </a:t>
            </a:r>
            <a:r>
              <a:rPr lang="en-US" sz="3600" b="1" dirty="0" smtClean="0">
                <a:latin typeface="Berlin Sans FB" panose="020E0602020502020306" pitchFamily="34" charset="0"/>
              </a:rPr>
              <a:t>talk about celebrities, classes, movies, books, etc...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90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136" y="648462"/>
            <a:ext cx="11725395" cy="1485900"/>
          </a:xfrm>
        </p:spPr>
        <p:txBody>
          <a:bodyPr>
            <a:noAutofit/>
          </a:bodyPr>
          <a:lstStyle/>
          <a:p>
            <a:r>
              <a:rPr lang="fr-FR" sz="4800" b="1" dirty="0" smtClean="0"/>
              <a:t>Je (ne) suis (pas) d’accord : </a:t>
            </a:r>
            <a:r>
              <a:rPr lang="fr-FR" sz="4800" dirty="0" smtClean="0"/>
              <a:t>I (</a:t>
            </a:r>
            <a:r>
              <a:rPr lang="fr-FR" sz="4800" dirty="0" err="1" smtClean="0"/>
              <a:t>don’t</a:t>
            </a:r>
            <a:r>
              <a:rPr lang="fr-FR" sz="4800" dirty="0" smtClean="0"/>
              <a:t>) </a:t>
            </a:r>
            <a:r>
              <a:rPr lang="fr-FR" sz="4800" dirty="0" err="1" smtClean="0"/>
              <a:t>agree</a:t>
            </a: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fr-FR" sz="4800" b="1" dirty="0" smtClean="0"/>
              <a:t>Je pense </a:t>
            </a:r>
            <a:r>
              <a:rPr lang="fr-FR" sz="4800" b="1" dirty="0" smtClean="0"/>
              <a:t>que…</a:t>
            </a: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en-US" sz="4800" b="1" dirty="0" smtClean="0"/>
              <a:t>_____</a:t>
            </a:r>
            <a:r>
              <a:rPr lang="en-US" sz="4800" b="1" dirty="0" err="1" smtClean="0"/>
              <a:t>est</a:t>
            </a:r>
            <a:r>
              <a:rPr lang="en-US" sz="4800" b="1" dirty="0" smtClean="0"/>
              <a:t> </a:t>
            </a:r>
            <a:r>
              <a:rPr lang="en-US" sz="4800" b="1" u="sng" dirty="0" smtClean="0"/>
              <a:t>plus/</a:t>
            </a:r>
            <a:r>
              <a:rPr lang="en-US" sz="4800" b="1" u="sng" dirty="0" err="1" smtClean="0"/>
              <a:t>moins</a:t>
            </a:r>
            <a:r>
              <a:rPr lang="en-US" sz="4800" b="1" dirty="0" smtClean="0"/>
              <a:t>….que ___</a:t>
            </a:r>
            <a:br>
              <a:rPr lang="en-US" sz="4800" b="1" dirty="0" smtClean="0"/>
            </a:b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b="1" dirty="0" smtClean="0"/>
              <a:t>Pardon</a:t>
            </a:r>
            <a:r>
              <a:rPr lang="en-US" sz="4800" dirty="0" smtClean="0"/>
              <a:t> (sorry/excuse me)</a:t>
            </a:r>
            <a:br>
              <a:rPr lang="en-US" sz="4800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en-US" sz="4800" b="1" dirty="0" smtClean="0"/>
              <a:t>Je ne sais pas (</a:t>
            </a:r>
            <a:r>
              <a:rPr lang="en-US" sz="4800" b="1" dirty="0" err="1" smtClean="0"/>
              <a:t>si</a:t>
            </a:r>
            <a:r>
              <a:rPr lang="en-US" sz="4800" b="1" dirty="0" smtClean="0"/>
              <a:t>…)</a:t>
            </a:r>
            <a:r>
              <a:rPr lang="en-US" sz="4800" dirty="0" smtClean="0"/>
              <a:t> …I don’t know (if…)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19348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136" y="648462"/>
            <a:ext cx="11725395" cy="1485900"/>
          </a:xfrm>
        </p:spPr>
        <p:txBody>
          <a:bodyPr>
            <a:noAutofit/>
          </a:bodyPr>
          <a:lstStyle/>
          <a:p>
            <a:r>
              <a:rPr lang="fr-FR" sz="4800" b="1" dirty="0" smtClean="0"/>
              <a:t>Je (ne) suis (pas) d’accord : </a:t>
            </a:r>
            <a:r>
              <a:rPr lang="fr-FR" sz="4800" dirty="0" smtClean="0"/>
              <a:t>I (</a:t>
            </a:r>
            <a:r>
              <a:rPr lang="fr-FR" sz="4800" dirty="0" err="1" smtClean="0"/>
              <a:t>don’t</a:t>
            </a:r>
            <a:r>
              <a:rPr lang="fr-FR" sz="4800" dirty="0" smtClean="0"/>
              <a:t>) </a:t>
            </a:r>
            <a:r>
              <a:rPr lang="fr-FR" sz="4800" dirty="0" err="1" smtClean="0"/>
              <a:t>agree</a:t>
            </a: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fr-FR" sz="4800" b="1" dirty="0" smtClean="0"/>
              <a:t>Je pense </a:t>
            </a:r>
            <a:r>
              <a:rPr lang="fr-FR" sz="4800" b="1" dirty="0" smtClean="0"/>
              <a:t>que…</a:t>
            </a: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en-US" sz="4800" b="1" dirty="0" smtClean="0"/>
              <a:t>_____</a:t>
            </a:r>
            <a:r>
              <a:rPr lang="en-US" sz="4800" b="1" dirty="0" err="1" smtClean="0"/>
              <a:t>est</a:t>
            </a:r>
            <a:r>
              <a:rPr lang="en-US" sz="4800" b="1" dirty="0" smtClean="0"/>
              <a:t> </a:t>
            </a:r>
            <a:r>
              <a:rPr lang="en-US" sz="4800" b="1" u="sng" dirty="0" smtClean="0"/>
              <a:t>plus/</a:t>
            </a:r>
            <a:r>
              <a:rPr lang="en-US" sz="4800" b="1" u="sng" dirty="0" err="1" smtClean="0"/>
              <a:t>moins</a:t>
            </a:r>
            <a:r>
              <a:rPr lang="en-US" sz="4800" b="1" dirty="0" smtClean="0"/>
              <a:t>….que ___</a:t>
            </a:r>
            <a:br>
              <a:rPr lang="en-US" sz="4800" b="1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en-US" sz="4800" b="1" dirty="0" smtClean="0"/>
              <a:t>Je ne sais pas (</a:t>
            </a:r>
            <a:r>
              <a:rPr lang="en-US" sz="4800" b="1" dirty="0" err="1" smtClean="0"/>
              <a:t>si</a:t>
            </a:r>
            <a:r>
              <a:rPr lang="en-US" sz="4800" b="1" dirty="0" smtClean="0"/>
              <a:t>…)</a:t>
            </a:r>
            <a:r>
              <a:rPr lang="en-US" sz="4800" dirty="0" smtClean="0"/>
              <a:t> …I don’t know (if…)</a:t>
            </a:r>
            <a:br>
              <a:rPr lang="en-US" sz="4800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en-US" sz="4800" b="1" dirty="0" smtClean="0"/>
              <a:t>a raison </a:t>
            </a:r>
            <a:r>
              <a:rPr lang="en-US" sz="4800" dirty="0" smtClean="0"/>
              <a:t>– is right		</a:t>
            </a:r>
            <a:r>
              <a:rPr lang="en-US" sz="4800" b="1" dirty="0" smtClean="0"/>
              <a:t>a tort </a:t>
            </a:r>
            <a:r>
              <a:rPr lang="en-US" sz="4800" dirty="0" smtClean="0"/>
              <a:t>– is wrong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9054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5636</TotalTime>
  <Words>62</Words>
  <Application>Microsoft Office PowerPoint</Application>
  <PresentationFormat>Widescreen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Aparajita</vt:lpstr>
      <vt:lpstr>Berlin Sans FB</vt:lpstr>
      <vt:lpstr>Berlin Sans FB Demi</vt:lpstr>
      <vt:lpstr>Brush Script MT</vt:lpstr>
      <vt:lpstr>Franklin Gothic Book</vt:lpstr>
      <vt:lpstr>Crop</vt:lpstr>
      <vt:lpstr>Je pense que…  _____est plus/moins.. (intéressant/ important/talenteux) ..que ___  </vt:lpstr>
      <vt:lpstr>Je (ne) suis (pas) d’accord : I (don’t) agree  Je pense que…  _____est plus/moins….que ___  Pardon (sorry/excuse me)  Je ne sais pas (si…) …I don’t know (if…)</vt:lpstr>
      <vt:lpstr>Je (ne) suis (pas) d’accord : I (don’t) agree  Je pense que…  _____est plus/moins….que ___  Je ne sais pas (si…) …I don’t know (if…)  a raison – is right  a tort – is wrong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44</cp:revision>
  <dcterms:created xsi:type="dcterms:W3CDTF">2017-01-03T12:56:38Z</dcterms:created>
  <dcterms:modified xsi:type="dcterms:W3CDTF">2017-01-26T17:12:02Z</dcterms:modified>
</cp:coreProperties>
</file>